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241"/>
    <a:srgbClr val="0095C8"/>
    <a:srgbClr val="FF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51482-D0F8-429D-AFB7-6C162A2C60C0}" v="2" dt="2025-06-18T16:07:34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 Juurola" userId="ef7faf7f-faee-435e-81b5-9e343a59b7a4" providerId="ADAL" clId="{2AF51482-D0F8-429D-AFB7-6C162A2C60C0}"/>
    <pc:docChg chg="undo custSel modSld">
      <pc:chgData name="Eija Juurola" userId="ef7faf7f-faee-435e-81b5-9e343a59b7a4" providerId="ADAL" clId="{2AF51482-D0F8-429D-AFB7-6C162A2C60C0}" dt="2025-06-18T16:08:25.388" v="481" actId="20577"/>
      <pc:docMkLst>
        <pc:docMk/>
      </pc:docMkLst>
      <pc:sldChg chg="modSp mod">
        <pc:chgData name="Eija Juurola" userId="ef7faf7f-faee-435e-81b5-9e343a59b7a4" providerId="ADAL" clId="{2AF51482-D0F8-429D-AFB7-6C162A2C60C0}" dt="2025-06-18T16:08:25.388" v="481" actId="20577"/>
        <pc:sldMkLst>
          <pc:docMk/>
          <pc:sldMk cId="1862376413" sldId="258"/>
        </pc:sldMkLst>
        <pc:graphicFrameChg chg="modGraphic">
          <ac:chgData name="Eija Juurola" userId="ef7faf7f-faee-435e-81b5-9e343a59b7a4" providerId="ADAL" clId="{2AF51482-D0F8-429D-AFB7-6C162A2C60C0}" dt="2025-06-18T16:08:25.388" v="481" actId="20577"/>
          <ac:graphicFrameMkLst>
            <pc:docMk/>
            <pc:sldMk cId="1862376413" sldId="258"/>
            <ac:graphicFrameMk id="4" creationId="{6EBE3EC7-9A3C-62DC-11F3-7A8992E3C8D2}"/>
          </ac:graphicFrameMkLst>
        </pc:graphicFrameChg>
      </pc:sldChg>
      <pc:sldChg chg="modSp mod">
        <pc:chgData name="Eija Juurola" userId="ef7faf7f-faee-435e-81b5-9e343a59b7a4" providerId="ADAL" clId="{2AF51482-D0F8-429D-AFB7-6C162A2C60C0}" dt="2025-06-18T16:04:24.118" v="184" actId="20577"/>
        <pc:sldMkLst>
          <pc:docMk/>
          <pc:sldMk cId="2585557582" sldId="259"/>
        </pc:sldMkLst>
        <pc:graphicFrameChg chg="modGraphic">
          <ac:chgData name="Eija Juurola" userId="ef7faf7f-faee-435e-81b5-9e343a59b7a4" providerId="ADAL" clId="{2AF51482-D0F8-429D-AFB7-6C162A2C60C0}" dt="2025-06-18T16:04:24.118" v="184" actId="20577"/>
          <ac:graphicFrameMkLst>
            <pc:docMk/>
            <pc:sldMk cId="2585557582" sldId="259"/>
            <ac:graphicFrameMk id="4" creationId="{46A676F6-0F21-206E-8E74-2150A20A1061}"/>
          </ac:graphicFrameMkLst>
        </pc:graphicFrameChg>
      </pc:sldChg>
      <pc:sldChg chg="modSp mod">
        <pc:chgData name="Eija Juurola" userId="ef7faf7f-faee-435e-81b5-9e343a59b7a4" providerId="ADAL" clId="{2AF51482-D0F8-429D-AFB7-6C162A2C60C0}" dt="2025-06-18T16:08:06.903" v="477" actId="20577"/>
        <pc:sldMkLst>
          <pc:docMk/>
          <pc:sldMk cId="2430599580" sldId="260"/>
        </pc:sldMkLst>
        <pc:graphicFrameChg chg="mod modGraphic">
          <ac:chgData name="Eija Juurola" userId="ef7faf7f-faee-435e-81b5-9e343a59b7a4" providerId="ADAL" clId="{2AF51482-D0F8-429D-AFB7-6C162A2C60C0}" dt="2025-06-18T16:08:06.903" v="477" actId="20577"/>
          <ac:graphicFrameMkLst>
            <pc:docMk/>
            <pc:sldMk cId="2430599580" sldId="260"/>
            <ac:graphicFrameMk id="4" creationId="{82F65D47-122D-AEBB-4F2C-696FA6EAB35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VRI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672C2-FDF6-C191-F535-0A971D721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9513"/>
            <a:ext cx="9144000" cy="2190449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577CFD0-1AF4-3832-6EE5-CDBAED013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E4EA08-6E73-D0AB-72F8-60B255DC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8EFF1D-EE39-4C32-A563-878B18DDC2FC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4BC3B9-3175-795D-BCA8-EFBC194A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6B1F09-81AC-CBE1-74AF-70C74286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F7A11-DE4F-449A-9C00-9816A8A460F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73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VRI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BBB12-9E76-F72E-973B-E96CEB5D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278" y="613458"/>
            <a:ext cx="7823522" cy="63660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7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4FE1384-96CD-E4E5-89B0-9296808DD565}"/>
              </a:ext>
            </a:extLst>
          </p:cNvPr>
          <p:cNvSpPr/>
          <p:nvPr userDrawn="1"/>
        </p:nvSpPr>
        <p:spPr>
          <a:xfrm>
            <a:off x="569089" y="510733"/>
            <a:ext cx="11053823" cy="5836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fik 8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C71FE572-9C54-FC89-53C8-E5DEB488C9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8" y="568607"/>
            <a:ext cx="2977190" cy="7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o.fzj.de/envri-board-june202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5BA86-C241-0D2C-1C31-D8AEB7819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noProof="0" dirty="0">
                <a:solidFill>
                  <a:srgbClr val="163241"/>
                </a:solidFill>
              </a:rPr>
              <a:t>ENVRI Board meeting –</a:t>
            </a:r>
            <a:br>
              <a:rPr lang="en-GB" sz="5400" noProof="0" dirty="0">
                <a:solidFill>
                  <a:srgbClr val="163241"/>
                </a:solidFill>
              </a:rPr>
            </a:br>
            <a:r>
              <a:rPr lang="en-GB" sz="5400" noProof="0" dirty="0">
                <a:solidFill>
                  <a:srgbClr val="163241"/>
                </a:solidFill>
              </a:rPr>
              <a:t>June 2025</a:t>
            </a:r>
            <a:br>
              <a:rPr lang="en-GB" sz="5400" noProof="0" dirty="0">
                <a:solidFill>
                  <a:srgbClr val="163241"/>
                </a:solidFill>
              </a:rPr>
            </a:br>
            <a:r>
              <a:rPr lang="en-GB" sz="4400" noProof="0" dirty="0">
                <a:solidFill>
                  <a:srgbClr val="163241"/>
                </a:solidFill>
              </a:rPr>
              <a:t>Agenda</a:t>
            </a:r>
            <a:endParaRPr lang="en-GB" sz="5400" noProof="0" dirty="0">
              <a:solidFill>
                <a:srgbClr val="16324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85C1A9-6A14-3B7C-751B-4474CAA8FF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2000" noProof="0" dirty="0"/>
          </a:p>
          <a:p>
            <a:r>
              <a:rPr lang="en-GB" sz="2000" noProof="0" dirty="0"/>
              <a:t>Virtual meeting on </a:t>
            </a:r>
            <a:r>
              <a:rPr lang="en-GB" sz="2000" b="1" noProof="0" dirty="0"/>
              <a:t>Monday, 23rd June 2025, at 13-16 CEST </a:t>
            </a:r>
            <a:r>
              <a:rPr lang="en-GB" sz="2000" noProof="0" dirty="0"/>
              <a:t>via Zoom:</a:t>
            </a:r>
          </a:p>
          <a:p>
            <a:r>
              <a:rPr lang="en-GB" sz="1800" noProof="0" dirty="0">
                <a:hlinkClick r:id="rId2"/>
              </a:rPr>
              <a:t>https://go.fzj.de/envri-board-june2025</a:t>
            </a:r>
            <a:endParaRPr lang="en-GB" sz="1800" noProof="0" dirty="0"/>
          </a:p>
          <a:p>
            <a:r>
              <a:rPr lang="en-GB" sz="1800" noProof="0" dirty="0"/>
              <a:t>Meeting ID: 610 3329 9325, Passcode: 631967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636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A059A-7B9C-C95D-F065-DF55F004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278" y="522514"/>
            <a:ext cx="7823522" cy="727552"/>
          </a:xfrm>
        </p:spPr>
        <p:txBody>
          <a:bodyPr/>
          <a:lstStyle/>
          <a:p>
            <a:pPr algn="r"/>
            <a:r>
              <a:rPr lang="en-GB" sz="2800" noProof="0" dirty="0">
                <a:solidFill>
                  <a:srgbClr val="163241"/>
                </a:solidFill>
              </a:rPr>
              <a:t>June 2025 ENVRI Board meeting</a:t>
            </a:r>
            <a:br>
              <a:rPr lang="en-GB" sz="2400" noProof="0" dirty="0">
                <a:solidFill>
                  <a:srgbClr val="163241"/>
                </a:solidFill>
              </a:rPr>
            </a:br>
            <a:r>
              <a:rPr lang="en-GB" sz="2400" noProof="0" dirty="0">
                <a:solidFill>
                  <a:srgbClr val="163241"/>
                </a:solidFill>
              </a:rPr>
              <a:t>(23rd June 2025 13:00-16:00 CEST)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EBE3EC7-9A3C-62DC-11F3-7A8992E3C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877076"/>
              </p:ext>
            </p:extLst>
          </p:nvPr>
        </p:nvGraphicFramePr>
        <p:xfrm>
          <a:off x="812800" y="1735670"/>
          <a:ext cx="10541000" cy="4028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461430077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3874255770"/>
                    </a:ext>
                  </a:extLst>
                </a:gridCol>
                <a:gridCol w="3171371">
                  <a:extLst>
                    <a:ext uri="{9D8B030D-6E8A-4147-A177-3AD203B41FA5}">
                      <a16:colId xmlns:a16="http://schemas.microsoft.com/office/drawing/2014/main" val="1276761955"/>
                    </a:ext>
                  </a:extLst>
                </a:gridCol>
                <a:gridCol w="2718984">
                  <a:extLst>
                    <a:ext uri="{9D8B030D-6E8A-4147-A177-3AD203B41FA5}">
                      <a16:colId xmlns:a16="http://schemas.microsoft.com/office/drawing/2014/main" val="2412693128"/>
                    </a:ext>
                  </a:extLst>
                </a:gridCol>
                <a:gridCol w="1849387">
                  <a:extLst>
                    <a:ext uri="{9D8B030D-6E8A-4147-A177-3AD203B41FA5}">
                      <a16:colId xmlns:a16="http://schemas.microsoft.com/office/drawing/2014/main" val="2465353426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714950013"/>
                    </a:ext>
                  </a:extLst>
                </a:gridCol>
              </a:tblGrid>
              <a:tr h="508962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Time (CEST)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Topic Nr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Title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Material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Type of action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Presenter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918703"/>
                  </a:ext>
                </a:extLst>
              </a:tr>
              <a:tr h="759957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13:00-13:15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Welcome, Tour de Table, Introduction to the meeting, Approval of the agenda</a:t>
                      </a: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Board-June2025-1-Agenda_final.pptx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Information + Approval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Eija </a:t>
                      </a:r>
                      <a:r>
                        <a:rPr lang="en-GB" sz="1800" b="0" i="0" u="none" strike="noStrike" noProof="0" dirty="0" err="1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Juurola</a:t>
                      </a: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222889"/>
                  </a:ext>
                </a:extLst>
              </a:tr>
              <a:tr h="1010952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13:15-14:15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Summary of the meeting of ENVRI projects and Board Chairs (OSCARS, IRISCC, ENVRI-Hub NEXT, ENVRINNOV)</a:t>
                      </a: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Information + Approval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Eija </a:t>
                      </a:r>
                      <a:r>
                        <a:rPr lang="en-GB" sz="1800" b="0" i="0" u="none" strike="noStrike" noProof="0" dirty="0" err="1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Juurola</a:t>
                      </a:r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, spokes-person per project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08542"/>
                  </a:ext>
                </a:extLst>
              </a:tr>
              <a:tr h="1261948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14:15-14:30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EOSC: Updates on building of EOSC federation and nodes; HORIZON-INFRA-2025-01-EOSC-01</a:t>
                      </a: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Information +</a:t>
                      </a:r>
                    </a:p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Discussion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Anca </a:t>
                      </a:r>
                      <a:r>
                        <a:rPr lang="en-GB" sz="1800" u="none" strike="noStrike" noProof="0" dirty="0" err="1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Hienola</a:t>
                      </a:r>
                      <a:r>
                        <a:rPr lang="en-GB" sz="180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, Uli </a:t>
                      </a:r>
                      <a:r>
                        <a:rPr lang="en-GB" sz="1800" u="none" strike="noStrike" noProof="0" dirty="0" err="1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Bundke</a:t>
                      </a:r>
                      <a:r>
                        <a:rPr lang="en-GB" sz="180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, Eija </a:t>
                      </a:r>
                      <a:r>
                        <a:rPr lang="en-GB" sz="1800" u="none" strike="noStrike" noProof="0" dirty="0" err="1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Juurola</a:t>
                      </a: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781174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228EAFC-747E-971E-C691-E94E654BB6DE}"/>
              </a:ext>
            </a:extLst>
          </p:cNvPr>
          <p:cNvSpPr txBox="1"/>
          <p:nvPr/>
        </p:nvSpPr>
        <p:spPr>
          <a:xfrm>
            <a:off x="8339667" y="1380067"/>
            <a:ext cx="301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noProof="0" dirty="0">
                <a:solidFill>
                  <a:srgbClr val="163241"/>
                </a:solidFill>
              </a:rPr>
              <a:t>Chair: Eija </a:t>
            </a:r>
            <a:r>
              <a:rPr lang="en-GB" noProof="0" dirty="0" err="1">
                <a:solidFill>
                  <a:srgbClr val="163241"/>
                </a:solidFill>
              </a:rPr>
              <a:t>Juurola</a:t>
            </a:r>
            <a:endParaRPr lang="en-GB" noProof="0" dirty="0">
              <a:solidFill>
                <a:srgbClr val="1632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7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8EEDE-35B5-F8B6-76BB-FFE4962A0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04952-ABD3-1853-425E-2F5F0EDA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278" y="522514"/>
            <a:ext cx="7823522" cy="727552"/>
          </a:xfrm>
        </p:spPr>
        <p:txBody>
          <a:bodyPr/>
          <a:lstStyle/>
          <a:p>
            <a:pPr algn="r"/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632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June 2025 ENVRI Board meeting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632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632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(23rd June 2025 13:00-16:00 CEST)</a:t>
            </a:r>
            <a:endParaRPr lang="en-GB" sz="2400" noProof="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6A676F6-0F21-206E-8E74-2150A20A1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028182"/>
              </p:ext>
            </p:extLst>
          </p:nvPr>
        </p:nvGraphicFramePr>
        <p:xfrm>
          <a:off x="812800" y="1735667"/>
          <a:ext cx="10541000" cy="4419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461430077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3874255770"/>
                    </a:ext>
                  </a:extLst>
                </a:gridCol>
                <a:gridCol w="3171371">
                  <a:extLst>
                    <a:ext uri="{9D8B030D-6E8A-4147-A177-3AD203B41FA5}">
                      <a16:colId xmlns:a16="http://schemas.microsoft.com/office/drawing/2014/main" val="1276761955"/>
                    </a:ext>
                  </a:extLst>
                </a:gridCol>
                <a:gridCol w="2718984">
                  <a:extLst>
                    <a:ext uri="{9D8B030D-6E8A-4147-A177-3AD203B41FA5}">
                      <a16:colId xmlns:a16="http://schemas.microsoft.com/office/drawing/2014/main" val="2412693128"/>
                    </a:ext>
                  </a:extLst>
                </a:gridCol>
                <a:gridCol w="1849387">
                  <a:extLst>
                    <a:ext uri="{9D8B030D-6E8A-4147-A177-3AD203B41FA5}">
                      <a16:colId xmlns:a16="http://schemas.microsoft.com/office/drawing/2014/main" val="2465353426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714950013"/>
                    </a:ext>
                  </a:extLst>
                </a:gridCol>
              </a:tblGrid>
              <a:tr h="533608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Time (CEST)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Topic Nr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Title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Material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Type of action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Presenter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918703"/>
                  </a:ext>
                </a:extLst>
              </a:tr>
              <a:tr h="853772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14:30-14:45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Open HE INFRA calls -updates from the ENVRIs</a:t>
                      </a: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Information +</a:t>
                      </a:r>
                    </a:p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Discussion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All</a:t>
                      </a: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456762"/>
                  </a:ext>
                </a:extLst>
              </a:tr>
              <a:tr h="853772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14:45-15:10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Participation of ENVRIs in GEO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Information +</a:t>
                      </a:r>
                    </a:p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Discussion +</a:t>
                      </a:r>
                    </a:p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Decision on next steps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Helen Glaves</a:t>
                      </a: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222889"/>
                  </a:ext>
                </a:extLst>
              </a:tr>
              <a:tr h="799616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15:10-15:25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ENVRI presented in the meeting of ESFRI SWG for environment </a:t>
                      </a: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Information +</a:t>
                      </a:r>
                    </a:p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Discussion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Eija </a:t>
                      </a:r>
                      <a:r>
                        <a:rPr lang="en-GB" sz="1800" b="0" i="0" u="none" strike="noStrike" noProof="0" dirty="0" err="1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Juurola</a:t>
                      </a: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08542"/>
                  </a:ext>
                </a:extLst>
              </a:tr>
              <a:tr h="799616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15:25-15:35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Continuing the strategy work started in May 2024</a:t>
                      </a: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Information +</a:t>
                      </a:r>
                    </a:p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Discussion</a:t>
                      </a:r>
                    </a:p>
                    <a:p>
                      <a:pPr marL="36000" algn="l" fontAlgn="b"/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Eija </a:t>
                      </a:r>
                      <a:r>
                        <a:rPr lang="en-GB" sz="1800" b="0" i="0" u="none" strike="noStrike" noProof="0" dirty="0" err="1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Juurola</a:t>
                      </a:r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, Michel Boer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922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485C0C87-0AA6-B3A9-FBCA-971FEA0CBD11}"/>
              </a:ext>
            </a:extLst>
          </p:cNvPr>
          <p:cNvSpPr txBox="1"/>
          <p:nvPr/>
        </p:nvSpPr>
        <p:spPr>
          <a:xfrm>
            <a:off x="8339667" y="1380067"/>
            <a:ext cx="301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noProof="0" dirty="0">
                <a:solidFill>
                  <a:srgbClr val="163241"/>
                </a:solidFill>
              </a:rPr>
              <a:t>Chair: Eija </a:t>
            </a:r>
            <a:r>
              <a:rPr lang="en-GB" noProof="0" dirty="0" err="1">
                <a:solidFill>
                  <a:srgbClr val="163241"/>
                </a:solidFill>
              </a:rPr>
              <a:t>Juurola</a:t>
            </a:r>
            <a:endParaRPr lang="en-GB" noProof="0" dirty="0">
              <a:solidFill>
                <a:srgbClr val="1632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5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0351B-A59A-237E-AA02-4C4C74336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421A6-87B6-0A34-7860-56950D0D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278" y="522514"/>
            <a:ext cx="7823522" cy="727552"/>
          </a:xfrm>
        </p:spPr>
        <p:txBody>
          <a:bodyPr/>
          <a:lstStyle/>
          <a:p>
            <a:pPr algn="r"/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632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June 2025 ENVRI Board meeting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632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632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(23rd June 2025 13:00-16:00 CEST)</a:t>
            </a:r>
            <a:endParaRPr lang="en-GB" sz="2400" noProof="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2F65D47-122D-AEBB-4F2C-696FA6EAB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89528"/>
              </p:ext>
            </p:extLst>
          </p:nvPr>
        </p:nvGraphicFramePr>
        <p:xfrm>
          <a:off x="812800" y="1735667"/>
          <a:ext cx="10541000" cy="3619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461430077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3874255770"/>
                    </a:ext>
                  </a:extLst>
                </a:gridCol>
                <a:gridCol w="3171371">
                  <a:extLst>
                    <a:ext uri="{9D8B030D-6E8A-4147-A177-3AD203B41FA5}">
                      <a16:colId xmlns:a16="http://schemas.microsoft.com/office/drawing/2014/main" val="1276761955"/>
                    </a:ext>
                  </a:extLst>
                </a:gridCol>
                <a:gridCol w="2718984">
                  <a:extLst>
                    <a:ext uri="{9D8B030D-6E8A-4147-A177-3AD203B41FA5}">
                      <a16:colId xmlns:a16="http://schemas.microsoft.com/office/drawing/2014/main" val="2412693128"/>
                    </a:ext>
                  </a:extLst>
                </a:gridCol>
                <a:gridCol w="1849387">
                  <a:extLst>
                    <a:ext uri="{9D8B030D-6E8A-4147-A177-3AD203B41FA5}">
                      <a16:colId xmlns:a16="http://schemas.microsoft.com/office/drawing/2014/main" val="2465353426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714950013"/>
                    </a:ext>
                  </a:extLst>
                </a:gridCol>
              </a:tblGrid>
              <a:tr h="533608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Time (CEST)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Topic Nr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Title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Material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Type of action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noProof="0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Presenter</a:t>
                      </a:r>
                      <a:endParaRPr lang="en-GB" sz="1800" b="1" i="0" u="none" strike="noStrike" noProof="0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918703"/>
                  </a:ext>
                </a:extLst>
              </a:tr>
              <a:tr h="853772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15:35-15:50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on the project for the European Environmental Agency in which Euro-Argo is involved</a:t>
                      </a: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Discussion + next steps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Yann-Herve De Roeck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68603"/>
                  </a:ext>
                </a:extLst>
              </a:tr>
              <a:tr h="853772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15:50-15:55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In-person meeting in autumn 2025 (in Helsinki, or in connection with another meeting)</a:t>
                      </a: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Discussion + Decision on next steps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Eija </a:t>
                      </a:r>
                      <a:r>
                        <a:rPr lang="en-GB" sz="1800" b="0" i="0" u="none" strike="noStrike" noProof="0" dirty="0" err="1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Juurola</a:t>
                      </a:r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, Michel Boer, all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456762"/>
                  </a:ext>
                </a:extLst>
              </a:tr>
              <a:tr h="853772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15:55-16:00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AOB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 noProof="0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Eija </a:t>
                      </a:r>
                      <a:r>
                        <a:rPr lang="en-GB" sz="1800" b="0" i="0" u="none" strike="noStrike" noProof="0" dirty="0" err="1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Juurola</a:t>
                      </a:r>
                      <a:r>
                        <a:rPr lang="en-GB" sz="1800" b="0" i="0" u="none" strike="noStrike" noProof="0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, all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222889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FA94E43C-BE97-1CE6-18E6-DC99612B053E}"/>
              </a:ext>
            </a:extLst>
          </p:cNvPr>
          <p:cNvSpPr txBox="1"/>
          <p:nvPr/>
        </p:nvSpPr>
        <p:spPr>
          <a:xfrm>
            <a:off x="8339667" y="1380067"/>
            <a:ext cx="301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noProof="0" dirty="0">
                <a:solidFill>
                  <a:srgbClr val="163241"/>
                </a:solidFill>
              </a:rPr>
              <a:t>Chair: Eija </a:t>
            </a:r>
            <a:r>
              <a:rPr lang="en-GB" noProof="0" dirty="0" err="1">
                <a:solidFill>
                  <a:srgbClr val="163241"/>
                </a:solidFill>
              </a:rPr>
              <a:t>Juurola</a:t>
            </a:r>
            <a:endParaRPr lang="en-GB" noProof="0" dirty="0">
              <a:solidFill>
                <a:srgbClr val="1632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99580"/>
      </p:ext>
    </p:extLst>
  </p:cSld>
  <p:clrMapOvr>
    <a:masterClrMapping/>
  </p:clrMapOvr>
</p:sld>
</file>

<file path=ppt/theme/theme1.xml><?xml version="1.0" encoding="utf-8"?>
<a:theme xmlns:a="http://schemas.openxmlformats.org/drawingml/2006/main" name="ENVRI Com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Breitbild</PresentationFormat>
  <Paragraphs>85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ENVRI Comm</vt:lpstr>
      <vt:lpstr>ENVRI Board meeting – June 2025 Agenda</vt:lpstr>
      <vt:lpstr>June 2025 ENVRI Board meeting (23rd June 2025 13:00-16:00 CEST)</vt:lpstr>
      <vt:lpstr>June 2025 ENVRI Board meeting (23rd June 2025 13:00-16:00 CEST)</vt:lpstr>
      <vt:lpstr>June 2025 ENVRI Board meeting (23rd June 2025 13:00-16:00 CEST)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Thelen, Ines-Marie</dc:creator>
  <cp:lastModifiedBy>Schmitt, Ines-Marie</cp:lastModifiedBy>
  <cp:revision>11</cp:revision>
  <dcterms:created xsi:type="dcterms:W3CDTF">2024-12-04T10:12:07Z</dcterms:created>
  <dcterms:modified xsi:type="dcterms:W3CDTF">2025-06-23T05:33:32Z</dcterms:modified>
</cp:coreProperties>
</file>